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4059238" cy="6099175"/>
  <p:notesSz cx="6858000" cy="9144000"/>
  <p:defaultTextStyle>
    <a:defPPr>
      <a:defRPr lang="fr-FR"/>
    </a:defPPr>
    <a:lvl1pPr marL="0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537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074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611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6148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685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9222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7594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22967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150" d="100"/>
          <a:sy n="150" d="100"/>
        </p:scale>
        <p:origin x="-3000" y="1240"/>
      </p:cViewPr>
      <p:guideLst>
        <p:guide orient="horz" pos="1920"/>
        <p:guide pos="17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04447" y="1894712"/>
            <a:ext cx="3450353" cy="1307368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8888" y="3456214"/>
            <a:ext cx="2841465" cy="155867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0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2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2284734" y="354375"/>
            <a:ext cx="708956" cy="7546318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57863" y="354375"/>
            <a:ext cx="2059217" cy="7546318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0656" y="3919285"/>
            <a:ext cx="3450353" cy="1211366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20656" y="2585099"/>
            <a:ext cx="3450353" cy="1334195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3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07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61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61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7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922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907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3229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57862" y="2064134"/>
            <a:ext cx="1384086" cy="583657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1609603" y="2064134"/>
            <a:ext cx="1384086" cy="5836571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963" y="244259"/>
            <a:ext cx="3653316" cy="1016528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2963" y="1365264"/>
            <a:ext cx="1793536" cy="56897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02963" y="1934235"/>
            <a:ext cx="1793536" cy="351408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2062040" y="1365264"/>
            <a:ext cx="1794238" cy="568976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2062040" y="1934235"/>
            <a:ext cx="1794238" cy="3514086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2963" y="242842"/>
            <a:ext cx="1335461" cy="103347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87054" y="242845"/>
            <a:ext cx="2269226" cy="5205476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02963" y="1276311"/>
            <a:ext cx="1335461" cy="4172007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95643" y="4269429"/>
            <a:ext cx="2435543" cy="504026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95643" y="544981"/>
            <a:ext cx="2435543" cy="3659506"/>
          </a:xfrm>
        </p:spPr>
        <p:txBody>
          <a:bodyPr/>
          <a:lstStyle>
            <a:lvl1pPr marL="0" indent="0">
              <a:buNone/>
              <a:defRPr sz="3100"/>
            </a:lvl1pPr>
            <a:lvl2pPr marL="415371" indent="0">
              <a:buNone/>
              <a:defRPr sz="2500"/>
            </a:lvl2pPr>
            <a:lvl3pPr marL="830741" indent="0">
              <a:buNone/>
              <a:defRPr sz="2200"/>
            </a:lvl3pPr>
            <a:lvl4pPr marL="1246113" indent="0">
              <a:buNone/>
              <a:defRPr sz="1800"/>
            </a:lvl4pPr>
            <a:lvl5pPr marL="1661483" indent="0">
              <a:buNone/>
              <a:defRPr sz="1800"/>
            </a:lvl5pPr>
            <a:lvl6pPr marL="2076853" indent="0">
              <a:buNone/>
              <a:defRPr sz="1800"/>
            </a:lvl6pPr>
            <a:lvl7pPr marL="2492223" indent="0">
              <a:buNone/>
              <a:defRPr sz="1800"/>
            </a:lvl7pPr>
            <a:lvl8pPr marL="2907594" indent="0">
              <a:buNone/>
              <a:defRPr sz="1800"/>
            </a:lvl8pPr>
            <a:lvl9pPr marL="3322967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95643" y="4773458"/>
            <a:ext cx="2435543" cy="715806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2963" y="244259"/>
            <a:ext cx="3653316" cy="1016528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2963" y="1423154"/>
            <a:ext cx="3653316" cy="4025172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202964" y="5653038"/>
            <a:ext cx="947156" cy="32472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86908" y="5653038"/>
            <a:ext cx="1285424" cy="32472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2909124" y="5653038"/>
            <a:ext cx="947156" cy="324723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15371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11527" indent="-311527" algn="l" defTabSz="415371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74976" indent="-259606" algn="l" defTabSz="41537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26" indent="-207686" algn="l" defTabSz="41537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3798" indent="-207686" algn="l" defTabSz="41537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9168" indent="-207686" algn="l" defTabSz="41537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4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991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528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065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537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074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11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148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685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222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7594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967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2381" y="1587"/>
            <a:ext cx="4064000" cy="6096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8472"/>
            <a:ext cx="4059238" cy="1247116"/>
          </a:xfrm>
        </p:spPr>
        <p:txBody>
          <a:bodyPr lIns="0" bIns="0" anchor="t">
            <a:noAutofit/>
          </a:bodyPr>
          <a:lstStyle/>
          <a:p>
            <a:pPr lvl="0"/>
            <a:r>
              <a:rPr lang="fr-FR" sz="3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KEEP NATURE HEALTHY</a:t>
            </a:r>
            <a:r>
              <a:rPr lang="fr-FR" sz="3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,</a:t>
            </a:r>
            <a:br>
              <a:rPr lang="fr-FR" sz="3000" b="1" baseline="30000" dirty="0" smtClean="0">
                <a:solidFill>
                  <a:schemeClr val="bg1"/>
                </a:solidFill>
                <a:latin typeface="Verdana"/>
                <a:cs typeface="Verdana"/>
              </a:rPr>
            </a:br>
            <a:r>
              <a:rPr lang="fr-FR" sz="3000" baseline="30000" dirty="0" err="1" smtClean="0">
                <a:solidFill>
                  <a:schemeClr val="bg1"/>
                </a:solidFill>
              </a:rPr>
              <a:t>don’t</a:t>
            </a:r>
            <a:r>
              <a:rPr lang="fr-FR" sz="3000" baseline="30000" dirty="0" smtClean="0">
                <a:solidFill>
                  <a:schemeClr val="bg1"/>
                </a:solidFill>
              </a:rPr>
              <a:t> </a:t>
            </a:r>
            <a:r>
              <a:rPr lang="fr-FR" sz="3000" baseline="30000" dirty="0" err="1" smtClean="0">
                <a:solidFill>
                  <a:schemeClr val="bg1"/>
                </a:solidFill>
              </a:rPr>
              <a:t>bring</a:t>
            </a:r>
            <a:r>
              <a:rPr lang="fr-FR" sz="3000" baseline="30000" dirty="0" smtClean="0">
                <a:solidFill>
                  <a:schemeClr val="bg1"/>
                </a:solidFill>
              </a:rPr>
              <a:t> plants </a:t>
            </a:r>
            <a:r>
              <a:rPr lang="fr-FR" sz="3000" baseline="30000" dirty="0" smtClean="0">
                <a:solidFill>
                  <a:schemeClr val="bg1"/>
                </a:solidFill>
              </a:rPr>
              <a:t>home</a:t>
            </a:r>
            <a:endParaRPr lang="fr-FR" sz="3000" b="1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3169315" y="559881"/>
            <a:ext cx="6753862" cy="4100693"/>
          </a:xfrm>
          <a:prstGeom prst="rect">
            <a:avLst/>
          </a:prstGeom>
        </p:spPr>
        <p:txBody>
          <a:bodyPr vert="horz" lIns="83075" tIns="41535" rIns="83075" bIns="41535" rtlCol="0" anchor="t">
            <a:noAutofit/>
          </a:bodyPr>
          <a:lstStyle/>
          <a:p>
            <a:r>
              <a:rPr lang="fr-FR" sz="30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EU? </a:t>
            </a:r>
          </a:p>
          <a:p>
            <a:r>
              <a:rPr lang="fr-FR" sz="30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30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3000" baseline="30000" dirty="0" smtClean="0">
                <a:solidFill>
                  <a:srgbClr val="FFFFFF"/>
                </a:solidFill>
              </a:rPr>
              <a:t> back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3000" baseline="30000" dirty="0" smtClean="0">
                <a:solidFill>
                  <a:srgbClr val="FFFFFF"/>
                </a:solidFill>
              </a:rPr>
              <a:t>.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3000" baseline="30000" dirty="0" smtClean="0">
                <a:solidFill>
                  <a:srgbClr val="FFFFFF"/>
                </a:solidFill>
              </a:rPr>
              <a:t>!</a:t>
            </a:r>
            <a:endParaRPr kumimoji="0" lang="fr-FR" sz="30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124619" y="4802187"/>
            <a:ext cx="3810000" cy="762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ctr"/>
            <a:r>
              <a:rPr lang="fr-FR" sz="1800" baseline="30000" dirty="0" smtClean="0">
                <a:solidFill>
                  <a:srgbClr val="FFFFFF"/>
                </a:solidFill>
              </a:rPr>
              <a:t>Travelling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EU?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1800" baseline="30000" dirty="0" smtClean="0">
                <a:solidFill>
                  <a:srgbClr val="FFFFFF"/>
                </a:solidFill>
              </a:rPr>
              <a:t> of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br>
              <a:rPr lang="fr-FR" sz="1800" baseline="30000" dirty="0" smtClean="0">
                <a:solidFill>
                  <a:srgbClr val="FFFFFF"/>
                </a:solidFill>
              </a:rPr>
            </a:br>
            <a:r>
              <a:rPr lang="fr-FR" sz="18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18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1800" baseline="30000" dirty="0" smtClean="0">
                <a:solidFill>
                  <a:srgbClr val="FFFFFF"/>
                </a:solidFill>
              </a:rPr>
              <a:t>  </a:t>
            </a:r>
            <a:r>
              <a:rPr lang="fr-FR" sz="1800" baseline="30000" dirty="0" smtClean="0">
                <a:solidFill>
                  <a:srgbClr val="FFFFFF"/>
                </a:solidFill>
              </a:rPr>
              <a:t>back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1800" baseline="30000" dirty="0" smtClean="0">
                <a:solidFill>
                  <a:srgbClr val="FFFFFF"/>
                </a:solidFill>
              </a:rPr>
              <a:t>.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18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1800" baseline="30000" dirty="0" smtClean="0">
                <a:solidFill>
                  <a:srgbClr val="FFFFFF"/>
                </a:solidFill>
              </a:rPr>
              <a:t>!</a:t>
            </a:r>
            <a:endParaRPr kumimoji="0" lang="fr-FR" sz="18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33E3810-F07D-4033-B565-54DB48EF80A3}"/>
</file>

<file path=customXml/itemProps2.xml><?xml version="1.0" encoding="utf-8"?>
<ds:datastoreItem xmlns:ds="http://schemas.openxmlformats.org/officeDocument/2006/customXml" ds:itemID="{E9D0EEA7-9FCC-4676-9BA5-3A3880DC4392}"/>
</file>

<file path=customXml/itemProps3.xml><?xml version="1.0" encoding="utf-8"?>
<ds:datastoreItem xmlns:ds="http://schemas.openxmlformats.org/officeDocument/2006/customXml" ds:itemID="{98BBC1ED-9473-4E9A-A604-25201BC9BA3A}"/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64</Words>
  <Application>Microsoft Macintosh PowerPoint</Application>
  <PresentationFormat>Personnalisé</PresentationFormat>
  <Paragraphs>4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30</cp:revision>
  <dcterms:created xsi:type="dcterms:W3CDTF">2023-07-25T13:09:41Z</dcterms:created>
  <dcterms:modified xsi:type="dcterms:W3CDTF">2023-07-25T13:40:45Z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